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0287000" cy="18288000"/>
  <p:notesSz cx="6858000" cy="9144000"/>
  <p:defaultTextStyle>
    <a:defPPr>
      <a:defRPr lang="fr-FR"/>
    </a:defPPr>
    <a:lvl1pPr marL="0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1pPr>
    <a:lvl2pPr marL="71782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2pPr>
    <a:lvl3pPr marL="1435641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3pPr>
    <a:lvl4pPr marL="215346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4pPr>
    <a:lvl5pPr marL="287128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5pPr>
    <a:lvl6pPr marL="358910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6pPr>
    <a:lvl7pPr marL="4306923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7pPr>
    <a:lvl8pPr marL="5024744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8pPr>
    <a:lvl9pPr marL="5742569" algn="l" defTabSz="717821" rtl="0" eaLnBrk="1" latinLnBrk="0" hangingPunct="1">
      <a:defRPr sz="278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59" userDrawn="1">
          <p15:clr>
            <a:srgbClr val="A4A3A4"/>
          </p15:clr>
        </p15:guide>
        <p15:guide id="2" pos="35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 autoAdjust="0"/>
    <p:restoredTop sz="94744"/>
  </p:normalViewPr>
  <p:slideViewPr>
    <p:cSldViewPr snapToObjects="1" showGuides="1">
      <p:cViewPr varScale="1">
        <p:scale>
          <a:sx n="40" d="100"/>
          <a:sy n="40" d="100"/>
        </p:scale>
        <p:origin x="3774" y="72"/>
      </p:cViewPr>
      <p:guideLst>
        <p:guide orient="horz" pos="5759"/>
        <p:guide pos="35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71544" y="5681184"/>
            <a:ext cx="8743951" cy="3920057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43062" y="10363265"/>
            <a:ext cx="7200895" cy="46735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132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264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397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52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662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79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927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90594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790020" y="1062584"/>
            <a:ext cx="1796652" cy="22627172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00064" y="1062584"/>
            <a:ext cx="5218506" cy="22627172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2615" y="11751742"/>
            <a:ext cx="8743951" cy="3632201"/>
          </a:xfrm>
        </p:spPr>
        <p:txBody>
          <a:bodyPr anchor="t"/>
          <a:lstStyle>
            <a:lvl1pPr algn="l">
              <a:defRPr sz="9866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2615" y="7751276"/>
            <a:ext cx="8743951" cy="4000494"/>
          </a:xfrm>
        </p:spPr>
        <p:txBody>
          <a:bodyPr anchor="b"/>
          <a:lstStyle>
            <a:lvl1pPr marL="0" indent="0">
              <a:buNone/>
              <a:defRPr sz="4933">
                <a:solidFill>
                  <a:schemeClr val="tx1">
                    <a:tint val="75000"/>
                  </a:schemeClr>
                </a:solidFill>
              </a:defRPr>
            </a:lvl1pPr>
            <a:lvl2pPr marL="1132435" indent="0">
              <a:buNone/>
              <a:defRPr sz="4401">
                <a:solidFill>
                  <a:schemeClr val="tx1">
                    <a:tint val="75000"/>
                  </a:schemeClr>
                </a:solidFill>
              </a:defRPr>
            </a:lvl2pPr>
            <a:lvl3pPr marL="2264868" indent="0">
              <a:buNone/>
              <a:defRPr sz="3866">
                <a:solidFill>
                  <a:schemeClr val="tx1">
                    <a:tint val="75000"/>
                  </a:schemeClr>
                </a:solidFill>
              </a:defRPr>
            </a:lvl3pPr>
            <a:lvl4pPr marL="3397305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4pPr>
            <a:lvl5pPr marL="4529737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5pPr>
            <a:lvl6pPr marL="5662170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6pPr>
            <a:lvl7pPr marL="6794604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7pPr>
            <a:lvl8pPr marL="7927039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8pPr>
            <a:lvl9pPr marL="9059478" indent="0">
              <a:buNone/>
              <a:defRPr sz="33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00060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079084" y="6189187"/>
            <a:ext cx="3507579" cy="17500605"/>
          </a:xfrm>
        </p:spPr>
        <p:txBody>
          <a:bodyPr/>
          <a:lstStyle>
            <a:lvl1pPr>
              <a:defRPr sz="6799"/>
            </a:lvl1pPr>
            <a:lvl2pPr>
              <a:defRPr sz="5999"/>
            </a:lvl2pPr>
            <a:lvl3pPr>
              <a:defRPr sz="4933"/>
            </a:lvl3pPr>
            <a:lvl4pPr>
              <a:defRPr sz="4401"/>
            </a:lvl4pPr>
            <a:lvl5pPr>
              <a:defRPr sz="4401"/>
            </a:lvl5pPr>
            <a:lvl6pPr>
              <a:defRPr sz="4401"/>
            </a:lvl6pPr>
            <a:lvl7pPr>
              <a:defRPr sz="4401"/>
            </a:lvl7pPr>
            <a:lvl8pPr>
              <a:defRPr sz="4401"/>
            </a:lvl8pPr>
            <a:lvl9pPr>
              <a:defRPr sz="4401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4" y="4093662"/>
            <a:ext cx="4545217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4354" y="5799685"/>
            <a:ext cx="4545217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225664" y="4093662"/>
            <a:ext cx="4546993" cy="1706037"/>
          </a:xfrm>
        </p:spPr>
        <p:txBody>
          <a:bodyPr anchor="b"/>
          <a:lstStyle>
            <a:lvl1pPr marL="0" indent="0">
              <a:buNone/>
              <a:defRPr sz="5999" b="1"/>
            </a:lvl1pPr>
            <a:lvl2pPr marL="1132435" indent="0">
              <a:buNone/>
              <a:defRPr sz="4933" b="1"/>
            </a:lvl2pPr>
            <a:lvl3pPr marL="2264868" indent="0">
              <a:buNone/>
              <a:defRPr sz="4401" b="1"/>
            </a:lvl3pPr>
            <a:lvl4pPr marL="3397305" indent="0">
              <a:buNone/>
              <a:defRPr sz="3866" b="1"/>
            </a:lvl4pPr>
            <a:lvl5pPr marL="4529737" indent="0">
              <a:buNone/>
              <a:defRPr sz="3866" b="1"/>
            </a:lvl5pPr>
            <a:lvl6pPr marL="5662170" indent="0">
              <a:buNone/>
              <a:defRPr sz="3866" b="1"/>
            </a:lvl6pPr>
            <a:lvl7pPr marL="6794604" indent="0">
              <a:buNone/>
              <a:defRPr sz="3866" b="1"/>
            </a:lvl7pPr>
            <a:lvl8pPr marL="7927039" indent="0">
              <a:buNone/>
              <a:defRPr sz="3866" b="1"/>
            </a:lvl8pPr>
            <a:lvl9pPr marL="9059478" indent="0">
              <a:buNone/>
              <a:defRPr sz="3866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225664" y="5799685"/>
            <a:ext cx="4546993" cy="10536776"/>
          </a:xfrm>
        </p:spPr>
        <p:txBody>
          <a:bodyPr/>
          <a:lstStyle>
            <a:lvl1pPr>
              <a:defRPr sz="5999"/>
            </a:lvl1pPr>
            <a:lvl2pPr>
              <a:defRPr sz="4933"/>
            </a:lvl2pPr>
            <a:lvl3pPr>
              <a:defRPr sz="4401"/>
            </a:lvl3pPr>
            <a:lvl4pPr>
              <a:defRPr sz="3866"/>
            </a:lvl4pPr>
            <a:lvl5pPr>
              <a:defRPr sz="3866"/>
            </a:lvl5pPr>
            <a:lvl6pPr>
              <a:defRPr sz="3866"/>
            </a:lvl6pPr>
            <a:lvl7pPr>
              <a:defRPr sz="3866"/>
            </a:lvl7pPr>
            <a:lvl8pPr>
              <a:defRPr sz="3866"/>
            </a:lvl8pPr>
            <a:lvl9pPr>
              <a:defRPr sz="3866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14355" y="728157"/>
            <a:ext cx="3384351" cy="3098807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021946" y="728155"/>
            <a:ext cx="5750716" cy="15608307"/>
          </a:xfrm>
        </p:spPr>
        <p:txBody>
          <a:bodyPr/>
          <a:lstStyle>
            <a:lvl1pPr>
              <a:defRPr sz="8399"/>
            </a:lvl1pPr>
            <a:lvl2pPr>
              <a:defRPr sz="6799"/>
            </a:lvl2pPr>
            <a:lvl3pPr>
              <a:defRPr sz="5999"/>
            </a:lvl3pPr>
            <a:lvl4pPr>
              <a:defRPr sz="4933"/>
            </a:lvl4pPr>
            <a:lvl5pPr>
              <a:defRPr sz="4933"/>
            </a:lvl5pPr>
            <a:lvl6pPr>
              <a:defRPr sz="4933"/>
            </a:lvl6pPr>
            <a:lvl7pPr>
              <a:defRPr sz="4933"/>
            </a:lvl7pPr>
            <a:lvl8pPr>
              <a:defRPr sz="4933"/>
            </a:lvl8pPr>
            <a:lvl9pPr>
              <a:defRPr sz="4933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14355" y="3826946"/>
            <a:ext cx="3384351" cy="12509511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16333" y="12801624"/>
            <a:ext cx="6172200" cy="1511289"/>
          </a:xfrm>
        </p:spPr>
        <p:txBody>
          <a:bodyPr anchor="b"/>
          <a:lstStyle>
            <a:lvl1pPr algn="l">
              <a:defRPr sz="4933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016333" y="1634097"/>
            <a:ext cx="6172200" cy="10972800"/>
          </a:xfrm>
        </p:spPr>
        <p:txBody>
          <a:bodyPr/>
          <a:lstStyle>
            <a:lvl1pPr marL="0" indent="0">
              <a:buNone/>
              <a:defRPr sz="8399"/>
            </a:lvl1pPr>
            <a:lvl2pPr marL="1132435" indent="0">
              <a:buNone/>
              <a:defRPr sz="6799"/>
            </a:lvl2pPr>
            <a:lvl3pPr marL="2264868" indent="0">
              <a:buNone/>
              <a:defRPr sz="5999"/>
            </a:lvl3pPr>
            <a:lvl4pPr marL="3397305" indent="0">
              <a:buNone/>
              <a:defRPr sz="4933"/>
            </a:lvl4pPr>
            <a:lvl5pPr marL="4529737" indent="0">
              <a:buNone/>
              <a:defRPr sz="4933"/>
            </a:lvl5pPr>
            <a:lvl6pPr marL="5662170" indent="0">
              <a:buNone/>
              <a:defRPr sz="4933"/>
            </a:lvl6pPr>
            <a:lvl7pPr marL="6794604" indent="0">
              <a:buNone/>
              <a:defRPr sz="4933"/>
            </a:lvl7pPr>
            <a:lvl8pPr marL="7927039" indent="0">
              <a:buNone/>
              <a:defRPr sz="4933"/>
            </a:lvl8pPr>
            <a:lvl9pPr marL="9059478" indent="0">
              <a:buNone/>
              <a:defRPr sz="49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16333" y="14312937"/>
            <a:ext cx="6172200" cy="2146300"/>
          </a:xfrm>
        </p:spPr>
        <p:txBody>
          <a:bodyPr/>
          <a:lstStyle>
            <a:lvl1pPr marL="0" indent="0">
              <a:buNone/>
              <a:defRPr sz="3332"/>
            </a:lvl1pPr>
            <a:lvl2pPr marL="1132435" indent="0">
              <a:buNone/>
              <a:defRPr sz="2665"/>
            </a:lvl2pPr>
            <a:lvl3pPr marL="2264868" indent="0">
              <a:buNone/>
              <a:defRPr sz="2665"/>
            </a:lvl3pPr>
            <a:lvl4pPr marL="3397305" indent="0">
              <a:buNone/>
              <a:defRPr sz="1865"/>
            </a:lvl4pPr>
            <a:lvl5pPr marL="4529737" indent="0">
              <a:buNone/>
              <a:defRPr sz="1865"/>
            </a:lvl5pPr>
            <a:lvl6pPr marL="5662170" indent="0">
              <a:buNone/>
              <a:defRPr sz="1865"/>
            </a:lvl6pPr>
            <a:lvl7pPr marL="6794604" indent="0">
              <a:buNone/>
              <a:defRPr sz="1865"/>
            </a:lvl7pPr>
            <a:lvl8pPr marL="7927039" indent="0">
              <a:buNone/>
              <a:defRPr sz="1865"/>
            </a:lvl8pPr>
            <a:lvl9pPr marL="9059478" indent="0">
              <a:buNone/>
              <a:defRPr sz="1865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14357" y="732396"/>
            <a:ext cx="9258305" cy="304798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14357" y="4267238"/>
            <a:ext cx="9258305" cy="12069223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14358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07/05/2025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14738" y="16950296"/>
            <a:ext cx="3257545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372359" y="16950296"/>
            <a:ext cx="2400301" cy="973656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66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32435" rtl="0" eaLnBrk="1" latinLnBrk="0" hangingPunct="1">
        <a:spcBef>
          <a:spcPct val="0"/>
        </a:spcBef>
        <a:buNone/>
        <a:defRPr sz="10932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849323" indent="-849323" algn="l" defTabSz="1132435" rtl="0" eaLnBrk="1" latinLnBrk="0" hangingPunct="1">
        <a:spcBef>
          <a:spcPct val="20000"/>
        </a:spcBef>
        <a:buFont typeface="Arial"/>
        <a:buChar char="•"/>
        <a:defRPr sz="8399" kern="1200">
          <a:solidFill>
            <a:schemeClr val="tx1"/>
          </a:solidFill>
          <a:latin typeface="+mn-lt"/>
          <a:ea typeface="+mn-ea"/>
          <a:cs typeface="+mn-cs"/>
        </a:defRPr>
      </a:lvl1pPr>
      <a:lvl2pPr marL="1840201" indent="-707769" algn="l" defTabSz="1132435" rtl="0" eaLnBrk="1" latinLnBrk="0" hangingPunct="1">
        <a:spcBef>
          <a:spcPct val="20000"/>
        </a:spcBef>
        <a:buFont typeface="Arial"/>
        <a:buChar char="–"/>
        <a:defRPr sz="6799" kern="1200">
          <a:solidFill>
            <a:schemeClr val="tx1"/>
          </a:solidFill>
          <a:latin typeface="+mn-lt"/>
          <a:ea typeface="+mn-ea"/>
          <a:cs typeface="+mn-cs"/>
        </a:defRPr>
      </a:lvl2pPr>
      <a:lvl3pPr marL="2831083" indent="-566219" algn="l" defTabSz="1132435" rtl="0" eaLnBrk="1" latinLnBrk="0" hangingPunct="1">
        <a:spcBef>
          <a:spcPct val="20000"/>
        </a:spcBef>
        <a:buFont typeface="Arial"/>
        <a:buChar char="•"/>
        <a:defRPr sz="5999" kern="1200">
          <a:solidFill>
            <a:schemeClr val="tx1"/>
          </a:solidFill>
          <a:latin typeface="+mn-lt"/>
          <a:ea typeface="+mn-ea"/>
          <a:cs typeface="+mn-cs"/>
        </a:defRPr>
      </a:lvl3pPr>
      <a:lvl4pPr marL="3963522" indent="-566219" algn="l" defTabSz="1132435" rtl="0" eaLnBrk="1" latinLnBrk="0" hangingPunct="1">
        <a:spcBef>
          <a:spcPct val="20000"/>
        </a:spcBef>
        <a:buFont typeface="Arial"/>
        <a:buChar char="–"/>
        <a:defRPr sz="4933" kern="1200">
          <a:solidFill>
            <a:schemeClr val="tx1"/>
          </a:solidFill>
          <a:latin typeface="+mn-lt"/>
          <a:ea typeface="+mn-ea"/>
          <a:cs typeface="+mn-cs"/>
        </a:defRPr>
      </a:lvl4pPr>
      <a:lvl5pPr marL="5095954" indent="-566219" algn="l" defTabSz="1132435" rtl="0" eaLnBrk="1" latinLnBrk="0" hangingPunct="1">
        <a:spcBef>
          <a:spcPct val="20000"/>
        </a:spcBef>
        <a:buFont typeface="Arial"/>
        <a:buChar char="»"/>
        <a:defRPr sz="4933" kern="1200">
          <a:solidFill>
            <a:schemeClr val="tx1"/>
          </a:solidFill>
          <a:latin typeface="+mn-lt"/>
          <a:ea typeface="+mn-ea"/>
          <a:cs typeface="+mn-cs"/>
        </a:defRPr>
      </a:lvl5pPr>
      <a:lvl6pPr marL="6228392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6pPr>
      <a:lvl7pPr marL="7360824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7pPr>
      <a:lvl8pPr marL="8493256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8pPr>
      <a:lvl9pPr marL="9625688" indent="-566219" algn="l" defTabSz="1132435" rtl="0" eaLnBrk="1" latinLnBrk="0" hangingPunct="1">
        <a:spcBef>
          <a:spcPct val="20000"/>
        </a:spcBef>
        <a:buFont typeface="Arial"/>
        <a:buChar char="•"/>
        <a:defRPr sz="49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1pPr>
      <a:lvl2pPr marL="113243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2pPr>
      <a:lvl3pPr marL="226486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3pPr>
      <a:lvl4pPr marL="3397305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4pPr>
      <a:lvl5pPr marL="4529737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5pPr>
      <a:lvl6pPr marL="5662170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6pPr>
      <a:lvl7pPr marL="6794604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7pPr>
      <a:lvl8pPr marL="7927039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8pPr>
      <a:lvl9pPr marL="9059478" algn="l" defTabSz="1132435" rtl="0" eaLnBrk="1" latinLnBrk="0" hangingPunct="1">
        <a:defRPr sz="44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Imagen que contiene interior, parado, tabla, alimentos&#10;&#10;El contenido generado por IA puede ser incorrecto.">
            <a:extLst>
              <a:ext uri="{FF2B5EF4-FFF2-40B4-BE49-F238E27FC236}">
                <a16:creationId xmlns:a16="http://schemas.microsoft.com/office/drawing/2014/main" id="{D6DA3E6C-0DAD-76A3-7E0E-CE1A8B1CF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0287000" cy="18287999"/>
          </a:xfrm>
          <a:prstGeom prst="rect">
            <a:avLst/>
          </a:prstGeom>
        </p:spPr>
      </p:pic>
      <p:pic>
        <p:nvPicPr>
          <p:cNvPr id="3" name="Imagen 2" descr="Un dibujo de una persona&#10;&#10;El contenido generado por IA puede ser incorrecto.">
            <a:extLst>
              <a:ext uri="{FF2B5EF4-FFF2-40B4-BE49-F238E27FC236}">
                <a16:creationId xmlns:a16="http://schemas.microsoft.com/office/drawing/2014/main" id="{46242000-D607-B3EE-F3E1-06D00947C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1360" y="16798180"/>
            <a:ext cx="1332066" cy="970708"/>
          </a:xfrm>
          <a:prstGeom prst="rect">
            <a:avLst/>
          </a:prstGeom>
        </p:spPr>
      </p:pic>
      <p:pic>
        <p:nvPicPr>
          <p:cNvPr id="6" name="Imagen 5" descr="Logotipo&#10;&#10;El contenido generado por IA puede ser incorrecto.">
            <a:extLst>
              <a:ext uri="{FF2B5EF4-FFF2-40B4-BE49-F238E27FC236}">
                <a16:creationId xmlns:a16="http://schemas.microsoft.com/office/drawing/2014/main" id="{B67B4ECE-908D-4BB9-DB2B-32111F202B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461" y="16595749"/>
            <a:ext cx="3003922" cy="13640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EE9A13C-CD60-B928-5ACE-262836C5BDDF}"/>
              </a:ext>
            </a:extLst>
          </p:cNvPr>
          <p:cNvSpPr txBox="1">
            <a:spLocks/>
          </p:cNvSpPr>
          <p:nvPr/>
        </p:nvSpPr>
        <p:spPr>
          <a:xfrm>
            <a:off x="1129054" y="13602592"/>
            <a:ext cx="8028891" cy="18781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>
              <a:lnSpc>
                <a:spcPts val="4600"/>
              </a:lnSpc>
            </a:pPr>
            <a:r>
              <a:rPr lang="da-DK" sz="4800" b="0" i="1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Nyd planterne hvor de er. Tag dem ikke med hjem fra rejsen.</a:t>
            </a:r>
            <a:endParaRPr lang="fr-FR" sz="48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8BE6D01-258C-FB17-0B92-41C95294BC34}"/>
              </a:ext>
            </a:extLst>
          </p:cNvPr>
          <p:cNvSpPr txBox="1">
            <a:spLocks/>
          </p:cNvSpPr>
          <p:nvPr/>
        </p:nvSpPr>
        <p:spPr>
          <a:xfrm>
            <a:off x="2414934" y="15636209"/>
            <a:ext cx="5457129" cy="712907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#PlantHealth4Life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FC791927-D9E1-0E84-031C-48CA8D02FA70}"/>
              </a:ext>
            </a:extLst>
          </p:cNvPr>
          <p:cNvSpPr txBox="1">
            <a:spLocks/>
          </p:cNvSpPr>
          <p:nvPr/>
        </p:nvSpPr>
        <p:spPr>
          <a:xfrm>
            <a:off x="87472" y="1024433"/>
            <a:ext cx="10112052" cy="2077786"/>
          </a:xfrm>
          <a:prstGeom prst="rect">
            <a:avLst/>
          </a:prstGeom>
        </p:spPr>
        <p:txBody>
          <a:bodyPr vert="horz" lIns="0" tIns="45720" rIns="91440" bIns="0" rtlCol="0" anchor="t">
            <a:normAutofit/>
          </a:bodyPr>
          <a:lstStyle>
            <a:lvl1pPr algn="ctr" defTabSz="2857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a" sz="7200" b="1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HOLD NATUREN SUND,</a:t>
            </a:r>
            <a:br>
              <a:rPr lang="da" sz="7200" b="1" baseline="30000" dirty="0">
                <a:solidFill>
                  <a:srgbClr val="FFFFFF"/>
                </a:solidFill>
                <a:latin typeface="Verdana"/>
                <a:cs typeface="Verdana"/>
              </a:rPr>
            </a:br>
            <a:r>
              <a:rPr lang="da" sz="7200" b="0" i="0" u="none" baseline="30000" dirty="0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tag ikke planter med hjem</a:t>
            </a:r>
            <a:endParaRPr lang="en-GB" sz="6600" b="1" dirty="0">
              <a:solidFill>
                <a:schemeClr val="bg1"/>
              </a:solidFill>
              <a:latin typeface="Roboto Th" pitchFamily="2" charset="0"/>
              <a:ea typeface="Roboto Th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F62C9A67B5C214291B4884C02BDFC87" ma:contentTypeVersion="16" ma:contentTypeDescription="Crear nuevo documento." ma:contentTypeScope="" ma:versionID="72fbf1df348c7c3304a6e70b52f1c758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4c3f6af9bbe32d249816b59c7ba35afa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Etiquetas de imagen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AE151-7B18-4699-A2BB-550AD5F825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C848FF9-2DDF-4297-9E09-BD22B609BC1D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  <ds:schemaRef ds:uri="b46b0888-3a4a-41d6-b186-0947ac4cbdb1"/>
    <ds:schemaRef ds:uri="24a01684-1a2a-406c-9800-227e6ea0d198"/>
  </ds:schemaRefs>
</ds:datastoreItem>
</file>

<file path=customXml/itemProps3.xml><?xml version="1.0" encoding="utf-8"?>
<ds:datastoreItem xmlns:ds="http://schemas.openxmlformats.org/officeDocument/2006/customXml" ds:itemID="{721D9238-A0C8-4266-AD3E-339DE17BE9B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Roboto</vt:lpstr>
      <vt:lpstr>Roboto Medium</vt:lpstr>
      <vt:lpstr>Roboto Th</vt:lpstr>
      <vt:lpstr>Verdana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Garcia, Javier</cp:lastModifiedBy>
  <cp:revision>46</cp:revision>
  <dcterms:created xsi:type="dcterms:W3CDTF">2023-07-25T13:09:41Z</dcterms:created>
  <dcterms:modified xsi:type="dcterms:W3CDTF">2025-05-07T14:16:32Z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